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245164e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245164e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c245164e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c245164e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c245164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c245164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c245164e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c245164e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c245164e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c245164e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c245164e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c245164e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c245164e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c245164e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Relationship Id="rId4" Type="http://schemas.openxmlformats.org/officeDocument/2006/relationships/image" Target="../media/image23.gif"/><Relationship Id="rId5" Type="http://schemas.openxmlformats.org/officeDocument/2006/relationships/image" Target="../media/image22.gif"/><Relationship Id="rId6" Type="http://schemas.openxmlformats.org/officeDocument/2006/relationships/image" Target="../media/image3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gif"/><Relationship Id="rId4" Type="http://schemas.openxmlformats.org/officeDocument/2006/relationships/image" Target="../media/image35.gif"/><Relationship Id="rId5" Type="http://schemas.openxmlformats.org/officeDocument/2006/relationships/image" Target="../media/image21.gif"/><Relationship Id="rId6" Type="http://schemas.openxmlformats.org/officeDocument/2006/relationships/image" Target="../media/image29.gif"/><Relationship Id="rId7" Type="http://schemas.openxmlformats.org/officeDocument/2006/relationships/image" Target="../media/image28.gif"/><Relationship Id="rId8" Type="http://schemas.openxmlformats.org/officeDocument/2006/relationships/image" Target="../media/image2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gif"/><Relationship Id="rId4" Type="http://schemas.openxmlformats.org/officeDocument/2006/relationships/image" Target="../media/image25.gif"/><Relationship Id="rId11" Type="http://schemas.openxmlformats.org/officeDocument/2006/relationships/image" Target="../media/image3.jpg"/><Relationship Id="rId10" Type="http://schemas.openxmlformats.org/officeDocument/2006/relationships/image" Target="../media/image2.jpg"/><Relationship Id="rId9" Type="http://schemas.openxmlformats.org/officeDocument/2006/relationships/image" Target="../media/image4.jpg"/><Relationship Id="rId5" Type="http://schemas.openxmlformats.org/officeDocument/2006/relationships/image" Target="../media/image17.gif"/><Relationship Id="rId6" Type="http://schemas.openxmlformats.org/officeDocument/2006/relationships/image" Target="../media/image27.gif"/><Relationship Id="rId7" Type="http://schemas.openxmlformats.org/officeDocument/2006/relationships/image" Target="../media/image20.gif"/><Relationship Id="rId8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gif"/><Relationship Id="rId4" Type="http://schemas.openxmlformats.org/officeDocument/2006/relationships/image" Target="../media/image3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19.jpg"/><Relationship Id="rId6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gif"/><Relationship Id="rId4" Type="http://schemas.openxmlformats.org/officeDocument/2006/relationships/image" Target="../media/image3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54736" y="3600850"/>
            <a:ext cx="57144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/>
              <a:t>   </a:t>
            </a:r>
            <a:r>
              <a:rPr lang="en" sz="3280"/>
              <a:t>Black  Centre Blade</a:t>
            </a:r>
            <a:endParaRPr sz="3280"/>
          </a:p>
        </p:txBody>
      </p:sp>
      <p:pic>
        <p:nvPicPr>
          <p:cNvPr id="55" name="Google Shape;55;p13" title="tempImaget9YZmJ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75" y="910575"/>
            <a:ext cx="1577024" cy="21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tempImage8bgStW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837" y="910575"/>
            <a:ext cx="1632522" cy="217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tempImagemde900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975" y="910575"/>
            <a:ext cx="1632522" cy="217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tempImageRrnuT2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9125" y="873575"/>
            <a:ext cx="1632522" cy="217669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949825" y="4051750"/>
            <a:ext cx="6219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Better/More Pictures Needed: Black with Chrome Shaft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2259500" y="3220750"/>
            <a:ext cx="6599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Polished Centre Blade</a:t>
            </a:r>
            <a:endParaRPr sz="5100"/>
          </a:p>
        </p:txBody>
      </p:sp>
      <p:pic>
        <p:nvPicPr>
          <p:cNvPr id="65" name="Google Shape;65;p14" title="tempImagephoJd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25" y="152400"/>
            <a:ext cx="1645328" cy="219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tempImageseImOv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200" y="152400"/>
            <a:ext cx="1645328" cy="219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tempImageUXyJUx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5925" y="152400"/>
            <a:ext cx="1645328" cy="219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tempImagemfbY2k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424" y="2777125"/>
            <a:ext cx="1882122" cy="250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title="tempImageG2tNOv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1375" y="152400"/>
            <a:ext cx="1645328" cy="219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tempImage9esRHH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3649" y="152399"/>
            <a:ext cx="1645328" cy="219376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3804050" y="389995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More Pictures Needed:  Black Shaft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Conventional</a:t>
            </a:r>
            <a:r>
              <a:rPr lang="en" sz="1800">
                <a:solidFill>
                  <a:schemeClr val="dk2"/>
                </a:solidFill>
              </a:rPr>
              <a:t> Face Pattern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213275" y="2489050"/>
            <a:ext cx="1645200" cy="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Hex Face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76425" y="2346150"/>
            <a:ext cx="1844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Squiggle Face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Mineral Torched Rough Mill</a:t>
            </a:r>
            <a:endParaRPr/>
          </a:p>
        </p:txBody>
      </p:sp>
      <p:pic>
        <p:nvPicPr>
          <p:cNvPr id="79" name="Google Shape;79;p15" title="tempImage5laWX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1310828" cy="17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tempImagetfgkay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627" y="1170125"/>
            <a:ext cx="1310828" cy="174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 title="tempImagean1ZJY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8853" y="1170125"/>
            <a:ext cx="1310828" cy="174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 title="tempImage5lYPHT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2075" y="1170125"/>
            <a:ext cx="1310828" cy="17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 title="tempImageTTeDBi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5302" y="1170125"/>
            <a:ext cx="1310828" cy="174777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3078850" y="4196925"/>
            <a:ext cx="3482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Finish will vary due to individual torching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Photos with Black Shaft Needed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5" name="Google Shape;85;p15" title="IMG_5488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38" y="3156800"/>
            <a:ext cx="1542159" cy="174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title="IMG_5489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7653" y="3606850"/>
            <a:ext cx="1466348" cy="146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title="IMG_5490.jpg"/>
          <p:cNvPicPr preferRelativeResize="0"/>
          <p:nvPr/>
        </p:nvPicPr>
        <p:blipFill rotWithShape="1">
          <a:blip r:embed="rId10">
            <a:alphaModFix/>
          </a:blip>
          <a:srcRect b="7227" l="0" r="20502" t="0"/>
          <a:stretch/>
        </p:blipFill>
        <p:spPr>
          <a:xfrm>
            <a:off x="6271300" y="3156800"/>
            <a:ext cx="1165699" cy="18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 title="IMG_5491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15625" y="3070300"/>
            <a:ext cx="1310824" cy="18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Black Oxide Rough Mill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1556625" y="3905700"/>
            <a:ext cx="65358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*More </a:t>
            </a:r>
            <a:r>
              <a:rPr lang="en"/>
              <a:t>photos being uploaded after we make more this week*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Chrome Shaft photos needed</a:t>
            </a:r>
            <a:endParaRPr/>
          </a:p>
        </p:txBody>
      </p:sp>
      <p:pic>
        <p:nvPicPr>
          <p:cNvPr id="95" name="Google Shape;95;p16" title="IMG_549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769" y="1201400"/>
            <a:ext cx="2028883" cy="24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 title="IMG_549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845" y="1201400"/>
            <a:ext cx="1902732" cy="24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 title="IMG_549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706" y="1201400"/>
            <a:ext cx="2217007" cy="243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 title="IMG_549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000" y="1201401"/>
            <a:ext cx="2028874" cy="259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title="IMG_549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921" y="1201400"/>
            <a:ext cx="2163404" cy="259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Polished Rough Mill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2660175" y="4221325"/>
            <a:ext cx="4830300" cy="14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More photos needed:Black Shaft with Polished</a:t>
            </a:r>
            <a:endParaRPr sz="1400"/>
          </a:p>
        </p:txBody>
      </p:sp>
      <p:pic>
        <p:nvPicPr>
          <p:cNvPr id="106" name="Google Shape;106;p17" title="CE0B896E-91E4-4332-8651-02179424068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99" y="1363825"/>
            <a:ext cx="1579950" cy="21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 title="F348F7E7-B78A-44D9-99A3-43103BC966F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737" y="1310250"/>
            <a:ext cx="1579950" cy="21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 title="E07C15E9-D5E2-430C-8E1E-A1CFF7A71669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710" y="1298225"/>
            <a:ext cx="1598000" cy="213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 title="14D2E3DC-FB08-4317-9DD9-4A539CFF0410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5724" y="1298225"/>
            <a:ext cx="1598000" cy="213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Stainless Long Neck Blade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550050" y="1017725"/>
            <a:ext cx="24480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200"/>
              <a:t>Face Options</a:t>
            </a:r>
            <a:endParaRPr sz="10200"/>
          </a:p>
        </p:txBody>
      </p:sp>
      <p:pic>
        <p:nvPicPr>
          <p:cNvPr id="116" name="Google Shape;116;p18" title="tempImageaK2pUJ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252200" cy="30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 title="tempImageW2Guk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975" y="1170125"/>
            <a:ext cx="2200625" cy="2934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364025" y="4325450"/>
            <a:ext cx="200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Conventional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391288" y="4256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              Hex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345100" y="4173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Squiggle pic needed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Long Neck Blade (Hosels)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215475" y="3592100"/>
            <a:ext cx="37470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More Photos needed: Better photos, black oxide finish</a:t>
            </a:r>
            <a:endParaRPr/>
          </a:p>
        </p:txBody>
      </p:sp>
      <p:pic>
        <p:nvPicPr>
          <p:cNvPr id="127" name="Google Shape;127;p19" title="IMG_549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875" y="1332375"/>
            <a:ext cx="1686749" cy="2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 title="IMG_549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00" y="1332363"/>
            <a:ext cx="1723927" cy="205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 title="IMG_549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077" y="1292225"/>
            <a:ext cx="1723927" cy="20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 title="IMG_5495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1225" y="1299425"/>
            <a:ext cx="1937882" cy="209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4328000" y="3592100"/>
            <a:ext cx="50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4970450" y="3671675"/>
            <a:ext cx="37470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Stainless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More Photos needed: Better photos, black oxide finish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Long Neck Blade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525175" y="1017725"/>
            <a:ext cx="19284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Finishing Options:</a:t>
            </a:r>
            <a:endParaRPr/>
          </a:p>
        </p:txBody>
      </p:sp>
      <p:pic>
        <p:nvPicPr>
          <p:cNvPr id="139" name="Google Shape;139;p20" title="tempImageFZVSA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975" y="1689650"/>
            <a:ext cx="1768753" cy="235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 title="tempImage4eVpBG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50" y="1689650"/>
            <a:ext cx="1768753" cy="235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4345125"/>
            <a:ext cx="19284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Blasted Stainless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6581650" y="4345125"/>
            <a:ext cx="19284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Black Oxide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5588325" y="2637975"/>
            <a:ext cx="31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Black Oxide Photos Needed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